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7" r:id="rId3"/>
    <p:sldId id="348" r:id="rId4"/>
    <p:sldId id="261" r:id="rId5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DE ACCION </a:t>
            </a:r>
          </a:p>
          <a:p>
            <a:pPr>
              <a:defRPr/>
            </a:pPr>
            <a:r>
              <a:rPr lang="en-US" baseline="0"/>
              <a:t>I TRIMESTRE 2018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7BC4-4940-8AA5-CBDF7AD47F0F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7BC4-4940-8AA5-CBDF7AD47F0F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7BC4-4940-8AA5-CBDF7AD47F0F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7BC4-4940-8AA5-CBDF7AD47F0F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7BC4-4940-8AA5-CBDF7AD47F0F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  <c:numCache>
                <c:formatCode>0%</c:formatCode>
                <c:ptCount val="1"/>
                <c:pt idx="0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C4-4940-8AA5-CBDF7AD47F0F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7BC4-4940-8AA5-CBDF7AD47F0F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7BC4-4940-8AA5-CBDF7AD47F0F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7BC4-4940-8AA5-CBDF7AD47F0F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7BC4-4940-8AA5-CBDF7AD47F0F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BC4-4940-8AA5-CBDF7AD47F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418703"/>
        <c:axId val="1457287055"/>
        <c:axId val="0"/>
      </c:bar3DChart>
      <c:catAx>
        <c:axId val="14524187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7287055"/>
        <c:crosses val="autoZero"/>
        <c:auto val="1"/>
        <c:lblAlgn val="ctr"/>
        <c:lblOffset val="100"/>
        <c:noMultiLvlLbl val="0"/>
      </c:catAx>
      <c:valAx>
        <c:axId val="145728705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18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EJECUCIÓN</a:t>
            </a:r>
            <a:r>
              <a:rPr lang="en-US" baseline="0" dirty="0"/>
              <a:t> PLAN DE </a:t>
            </a:r>
            <a:r>
              <a:rPr lang="en-US" baseline="0" dirty="0" smtClean="0"/>
              <a:t>SECTORIAL 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I TRIMESTRE 2018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7548-47A4-A7F7-488F25EC3BD2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7548-47A4-A7F7-488F25EC3BD2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7548-47A4-A7F7-488F25EC3BD2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7548-47A4-A7F7-488F25EC3BD2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7548-47A4-A7F7-488F25EC3BD2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  <c:numCache>
                <c:formatCode>0%</c:formatCode>
                <c:ptCount val="1"/>
                <c:pt idx="0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548-47A4-A7F7-488F25EC3BD2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7548-47A4-A7F7-488F25EC3BD2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7548-47A4-A7F7-488F25EC3BD2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7548-47A4-A7F7-488F25EC3BD2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7548-47A4-A7F7-488F25EC3BD2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548-47A4-A7F7-488F25EC3B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418703"/>
        <c:axId val="1457287055"/>
        <c:axId val="0"/>
      </c:bar3DChart>
      <c:catAx>
        <c:axId val="14524187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7287055"/>
        <c:crosses val="autoZero"/>
        <c:auto val="1"/>
        <c:lblAlgn val="ctr"/>
        <c:lblOffset val="100"/>
        <c:noMultiLvlLbl val="0"/>
      </c:catAx>
      <c:valAx>
        <c:axId val="145728705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18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/>
              <a:t>I TRIMESTRE </a:t>
            </a:r>
            <a:r>
              <a:rPr lang="es-CO" b="1" dirty="0" smtClean="0"/>
              <a:t>2018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 TRIMESTRE </a:t>
            </a:r>
            <a:r>
              <a:rPr lang="es-ES" b="1" dirty="0" smtClean="0"/>
              <a:t>2018</a:t>
            </a:r>
            <a:endParaRPr lang="en-US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 TRIMESTRE </a:t>
            </a:r>
            <a:r>
              <a:rPr lang="es-ES" b="1" dirty="0" smtClean="0"/>
              <a:t>2018</a:t>
            </a:r>
            <a:endParaRPr lang="en-US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4818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10670</TotalTime>
  <Words>33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  RESULTADOS METAS DE GOBIERNO    </vt:lpstr>
      <vt:lpstr>AVANCES PLAN DE ACCION  I TRIMESTRE 2018</vt:lpstr>
      <vt:lpstr>AVANCES PLAN SECTORIAL TRIMESTRE 2018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170</cp:revision>
  <cp:lastPrinted>2012-12-13T14:01:17Z</cp:lastPrinted>
  <dcterms:created xsi:type="dcterms:W3CDTF">2012-12-10T14:54:50Z</dcterms:created>
  <dcterms:modified xsi:type="dcterms:W3CDTF">2019-08-30T16:33:10Z</dcterms:modified>
</cp:coreProperties>
</file>